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sldIdLst>
    <p:sldId id="256" r:id="rId2"/>
    <p:sldId id="257" r:id="rId3"/>
    <p:sldId id="259" r:id="rId4"/>
    <p:sldId id="260" r:id="rId5"/>
    <p:sldId id="261" r:id="rId6"/>
    <p:sldId id="276" r:id="rId7"/>
    <p:sldId id="277" r:id="rId8"/>
    <p:sldId id="280" r:id="rId9"/>
    <p:sldId id="278" r:id="rId10"/>
    <p:sldId id="279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5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4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9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24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0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3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9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8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1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4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4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821F9D-0AEA-483A-B706-3143885B628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76BD84-BC83-4E34-9EAA-50A7E7F2E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Личностно-ориентированное  обучение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6699" y="4468969"/>
            <a:ext cx="6686323" cy="91583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Выполнила:</a:t>
            </a:r>
          </a:p>
          <a:p>
            <a:r>
              <a:rPr lang="ru-RU" sz="2800" i="1" dirty="0"/>
              <a:t>п</a:t>
            </a:r>
            <a:r>
              <a:rPr lang="ru-RU" sz="2800" i="1" dirty="0" smtClean="0"/>
              <a:t>едагог дополнительного образования Колупаева О.Г.</a:t>
            </a:r>
            <a:endParaRPr lang="ru-RU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69" y="123894"/>
            <a:ext cx="8062174" cy="3872373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997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82392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Заключение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584" y="1468193"/>
            <a:ext cx="6967470" cy="538980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Ребенок живет своей полноценной жизнью. Каждый ребенок –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индивидуальность. Процесс обучения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– это часть жизни ребенка, поэтому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каждое занятие должно быть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интересным, разнообразным, емким, содержательным и учитывать все многообразие человеческой деятельности: интеллектуальное, эстетическое, нравственно-психологическое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  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Учитывая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возможности, способности и интересы каждого ученика, личностный подход и индивидуальная деятельность помогают развивать творческую, самостоятельную, активную личность. Использование современных образовательных технологий  повышают эффективность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обучения.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14" y="296214"/>
            <a:ext cx="3391437" cy="292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69" y="3609306"/>
            <a:ext cx="3829318" cy="28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8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Личностно-ориентированное обучение (ЛОО)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666999"/>
            <a:ext cx="6474834" cy="3124201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это обучение, которое ставит личность ребенка на первый план и направляет учебно-воспитательный процесс на формирование всесторонне развитой личности с сохранением ее </a:t>
            </a:r>
            <a:r>
              <a:rPr lang="ru-RU" sz="3200" dirty="0" smtClean="0"/>
              <a:t>самобытности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32" y="2575774"/>
            <a:ext cx="3415092" cy="33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60608"/>
            <a:ext cx="10018713" cy="1390919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Особенности личностно-ориентированного обучения (ЛОО)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762" y="1751527"/>
            <a:ext cx="6024072" cy="440028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личностно-ориентированном обучении педагог не оказывает авторитарного влияния на процесс воспитания и обучения. Учащемуся не приходится подстраиваться под его индивидуальный стиль. </a:t>
            </a:r>
            <a:r>
              <a:rPr lang="ru-RU" dirty="0" smtClean="0"/>
              <a:t>Взаимоотношения </a:t>
            </a:r>
            <a:r>
              <a:rPr lang="ru-RU" dirty="0" smtClean="0"/>
              <a:t>между участниками образовательного процесса </a:t>
            </a:r>
            <a:r>
              <a:rPr lang="ru-RU" dirty="0" smtClean="0"/>
              <a:t>носят </a:t>
            </a:r>
            <a:r>
              <a:rPr lang="ru-RU" dirty="0" smtClean="0"/>
              <a:t>согласованный характер и базируются на равноправии сторон. Учащийся теперь становится активным субъектом процесса обучения, проявляя активность и инициативность в его организации, используя творческие направления деятельности.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81" y="1313644"/>
            <a:ext cx="2325341" cy="3100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3245476"/>
            <a:ext cx="2833621" cy="33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6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Цель личностно-ориентированного обучения: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5177" y="2513794"/>
            <a:ext cx="4301544" cy="3124201"/>
          </a:xfrm>
        </p:spPr>
        <p:txBody>
          <a:bodyPr>
            <a:normAutofit/>
          </a:bodyPr>
          <a:lstStyle/>
          <a:p>
            <a:r>
              <a:rPr lang="ru-RU" sz="3600" dirty="0"/>
              <a:t>развитие личности ребёнка, его индивидуальности и </a:t>
            </a:r>
            <a:r>
              <a:rPr lang="ru-RU" sz="3600" dirty="0" smtClean="0"/>
              <a:t>неповторимости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8" y="2430349"/>
            <a:ext cx="2462280" cy="3283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85" y="2430349"/>
            <a:ext cx="2730322" cy="32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ункции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личностно-ориентированного обучения: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9634" y="1562099"/>
            <a:ext cx="7711205" cy="5261019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i="1" dirty="0"/>
              <a:t>«учить детей учиться»</a:t>
            </a:r>
            <a:r>
              <a:rPr lang="ru-RU" i="1" dirty="0"/>
              <a:t>,</a:t>
            </a:r>
            <a:r>
              <a:rPr lang="ru-RU" dirty="0"/>
              <a:t> развивать в их личности механизмы самосознания, </a:t>
            </a:r>
            <a:r>
              <a:rPr lang="ru-RU" dirty="0" err="1" smtClean="0"/>
              <a:t>саморегуляции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b="1" i="1" dirty="0"/>
              <a:t>«умения думать и действовать творчески»,</a:t>
            </a:r>
            <a:r>
              <a:rPr lang="ru-RU" dirty="0"/>
              <a:t> формирование в личности ребенка творческого начала через </a:t>
            </a:r>
            <a:r>
              <a:rPr lang="ru-RU" dirty="0" smtClean="0"/>
              <a:t>творческо-продуктивную </a:t>
            </a:r>
            <a:r>
              <a:rPr lang="ru-RU" dirty="0"/>
              <a:t>деятельность. Р</a:t>
            </a:r>
            <a:r>
              <a:rPr lang="ru-RU" dirty="0" smtClean="0"/>
              <a:t>ебенок </a:t>
            </a:r>
            <a:r>
              <a:rPr lang="ru-RU" dirty="0"/>
              <a:t>имеет право на поиск, ошибку и маленькие творческие открытия. В этом процессе поиска истины происходит переход от отчужденного знания, через личные открытия к личному знанию.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1918952"/>
            <a:ext cx="3274473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4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 Особенности содержания и </a:t>
            </a: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методики ЛОО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218" y="1281447"/>
            <a:ext cx="4955126" cy="506139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самостоятельной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построение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первая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- обучение всех,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два параллельных процесса: самостоятельная работа учащихся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работа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  отдельными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4" y="3812145"/>
            <a:ext cx="2305321" cy="2498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82" y="2000516"/>
            <a:ext cx="2311755" cy="22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31065"/>
            <a:ext cx="4968005" cy="587276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обобщенных схем, алгоритмов, дифференцированных заданий.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 отдельных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позволяет вести обучение в зависимости от способностей 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учебный процесс, посильный для всех, адаптированный к способностям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творческому развитию.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65" y="2678805"/>
            <a:ext cx="3224280" cy="3670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02" y="373487"/>
            <a:ext cx="2773520" cy="29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существуют личностно-ориентированные технологии?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rgbClr val="333333"/>
                </a:solidFill>
                <a:latin typeface="Verdana" panose="020B0604030504040204" pitchFamily="34" charset="0"/>
              </a:rPr>
              <a:t>Исследовательская(проблемно-поисковая</a:t>
            </a:r>
            <a:r>
              <a:rPr lang="ru-RU" b="1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)-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реализация 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педагогом модели "обучение через открытие" </a:t>
            </a:r>
            <a:endParaRPr lang="ru-RU" i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b="1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Коммуникативная(дискуссионная)-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поиск 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за счет обсуждения истинной точки зрения </a:t>
            </a:r>
            <a:endParaRPr lang="ru-RU" i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b="1" i="1" dirty="0">
                <a:solidFill>
                  <a:srgbClr val="333333"/>
                </a:solidFill>
                <a:latin typeface="Verdana" panose="020B0604030504040204" pitchFamily="34" charset="0"/>
              </a:rPr>
              <a:t>Имитационного моделирования(игровая</a:t>
            </a:r>
            <a:r>
              <a:rPr lang="ru-RU" b="1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)-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моделирование 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жизненно 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важных 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затруднений в образовательном пространстве и поиск путей их решения</a:t>
            </a:r>
            <a:endParaRPr lang="ru-RU" b="1" i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b="1" i="1" dirty="0">
                <a:solidFill>
                  <a:srgbClr val="333333"/>
                </a:solidFill>
                <a:latin typeface="Verdana" panose="020B0604030504040204" pitchFamily="34" charset="0"/>
              </a:rPr>
              <a:t>Психологическая(</a:t>
            </a:r>
            <a:r>
              <a:rPr lang="ru-RU" b="1" i="1" dirty="0" err="1">
                <a:solidFill>
                  <a:srgbClr val="333333"/>
                </a:solidFill>
                <a:latin typeface="Verdana" panose="020B0604030504040204" pitchFamily="34" charset="0"/>
              </a:rPr>
              <a:t>самоопределенческая</a:t>
            </a:r>
            <a:r>
              <a:rPr lang="ru-RU" b="1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)-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самоопределение учащегося 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по выполнению той или иной образовательной 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деятельности</a:t>
            </a:r>
          </a:p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ru-RU" b="1" i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Деятельностная</a:t>
            </a:r>
            <a:r>
              <a:rPr lang="ru-RU" b="1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-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способность 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ребёнка проектировать предстоящую деятельность, быть ее 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субъектом</a:t>
            </a:r>
          </a:p>
          <a:p>
            <a:r>
              <a:rPr lang="ru-RU" b="1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Рефлексивная-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осознание 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ребёнком деятельности: того как, каким способом получен результат, какие при этом </a:t>
            </a:r>
            <a:r>
              <a:rPr lang="ru-RU" i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встречались затруднения</a:t>
            </a: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, как они были устранены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7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 Особенности технологий личностно-ориентированного  обучения.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2" y="2087449"/>
            <a:ext cx="6114224" cy="455805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 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Учет факторов, которые обусловливают неуспеваемость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учащихся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(пробелы в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знаниях,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пониженная работоспособность и др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.).</a:t>
            </a:r>
          </a:p>
          <a:p>
            <a:r>
              <a:rPr lang="ru-RU" sz="8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Оптимизация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учебного процесса применительно к способным и одаренным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учащимся.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Предоставление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свободы выбора ряда элементов процесса обучения.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технических средств обучения.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81" y="2190480"/>
            <a:ext cx="2642270" cy="2021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30" y="4520486"/>
            <a:ext cx="1875060" cy="2125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48" y="4627271"/>
            <a:ext cx="2223751" cy="19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2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741</TotalTime>
  <Words>227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Times New Roman</vt:lpstr>
      <vt:lpstr>Verdana</vt:lpstr>
      <vt:lpstr>Параллакс</vt:lpstr>
      <vt:lpstr>Личностно-ориентированное  обучение</vt:lpstr>
      <vt:lpstr>Личностно-ориентированное обучение (ЛОО)</vt:lpstr>
      <vt:lpstr>Особенности личностно-ориентированного обучения (ЛОО)</vt:lpstr>
      <vt:lpstr>Цель личностно-ориентированного обучения:</vt:lpstr>
      <vt:lpstr> Функции  личностно-ориентированного обучения:</vt:lpstr>
      <vt:lpstr> Особенности содержания и методики ЛОО</vt:lpstr>
      <vt:lpstr>Презентация PowerPoint</vt:lpstr>
      <vt:lpstr>Какие же существуют личностно-ориентированные технологии?</vt:lpstr>
      <vt:lpstr> Особенности технологий личностно-ориентированного  обучения.</vt:lpstr>
      <vt:lpstr>Заключение.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Личностно-ориентированное обучение</dc:title>
  <dc:creator>XTreme.ws</dc:creator>
  <cp:lastModifiedBy>XTreme.ws</cp:lastModifiedBy>
  <cp:revision>46</cp:revision>
  <dcterms:created xsi:type="dcterms:W3CDTF">2021-09-29T23:42:09Z</dcterms:created>
  <dcterms:modified xsi:type="dcterms:W3CDTF">2022-02-02T19:44:24Z</dcterms:modified>
</cp:coreProperties>
</file>